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8"/>
  </p:notesMasterIdLst>
  <p:sldIdLst>
    <p:sldId id="316" r:id="rId2"/>
    <p:sldId id="317" r:id="rId3"/>
    <p:sldId id="318" r:id="rId4"/>
    <p:sldId id="266" r:id="rId5"/>
    <p:sldId id="267" r:id="rId6"/>
    <p:sldId id="362" r:id="rId7"/>
    <p:sldId id="363" r:id="rId8"/>
    <p:sldId id="361" r:id="rId9"/>
    <p:sldId id="271" r:id="rId10"/>
    <p:sldId id="272" r:id="rId11"/>
    <p:sldId id="273" r:id="rId12"/>
    <p:sldId id="274" r:id="rId13"/>
    <p:sldId id="282" r:id="rId14"/>
    <p:sldId id="284" r:id="rId15"/>
    <p:sldId id="285" r:id="rId16"/>
    <p:sldId id="354" r:id="rId17"/>
    <p:sldId id="364" r:id="rId18"/>
    <p:sldId id="359" r:id="rId19"/>
    <p:sldId id="357" r:id="rId20"/>
    <p:sldId id="355" r:id="rId21"/>
    <p:sldId id="352" r:id="rId22"/>
    <p:sldId id="350" r:id="rId23"/>
    <p:sldId id="346" r:id="rId24"/>
    <p:sldId id="345" r:id="rId25"/>
    <p:sldId id="342" r:id="rId26"/>
    <p:sldId id="335" r:id="rId27"/>
    <p:sldId id="331" r:id="rId28"/>
    <p:sldId id="329" r:id="rId29"/>
    <p:sldId id="328" r:id="rId30"/>
    <p:sldId id="325" r:id="rId31"/>
    <p:sldId id="324" r:id="rId32"/>
    <p:sldId id="314" r:id="rId33"/>
    <p:sldId id="319" r:id="rId34"/>
    <p:sldId id="301" r:id="rId35"/>
    <p:sldId id="310" r:id="rId36"/>
    <p:sldId id="305" r:id="rId37"/>
    <p:sldId id="279" r:id="rId38"/>
    <p:sldId id="296" r:id="rId39"/>
    <p:sldId id="289" r:id="rId40"/>
    <p:sldId id="293" r:id="rId41"/>
    <p:sldId id="280" r:id="rId42"/>
    <p:sldId id="365" r:id="rId43"/>
    <p:sldId id="360" r:id="rId44"/>
    <p:sldId id="358" r:id="rId45"/>
    <p:sldId id="356" r:id="rId46"/>
    <p:sldId id="353" r:id="rId47"/>
    <p:sldId id="351" r:id="rId48"/>
    <p:sldId id="347" r:id="rId49"/>
    <p:sldId id="344" r:id="rId50"/>
    <p:sldId id="343" r:id="rId51"/>
    <p:sldId id="338" r:id="rId52"/>
    <p:sldId id="334" r:id="rId53"/>
    <p:sldId id="330" r:id="rId54"/>
    <p:sldId id="327" r:id="rId55"/>
    <p:sldId id="326" r:id="rId56"/>
    <p:sldId id="339" r:id="rId57"/>
    <p:sldId id="320" r:id="rId58"/>
    <p:sldId id="315" r:id="rId59"/>
    <p:sldId id="311" r:id="rId60"/>
    <p:sldId id="306" r:id="rId61"/>
    <p:sldId id="302" r:id="rId62"/>
    <p:sldId id="297" r:id="rId63"/>
    <p:sldId id="292" r:id="rId64"/>
    <p:sldId id="290" r:id="rId65"/>
    <p:sldId id="281" r:id="rId66"/>
    <p:sldId id="286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FFFF"/>
    <a:srgbClr val="996633"/>
    <a:srgbClr val="FF99CC"/>
    <a:srgbClr val="990099"/>
    <a:srgbClr val="66FF33"/>
    <a:srgbClr val="8368A4"/>
    <a:srgbClr val="66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67" autoAdjust="0"/>
  </p:normalViewPr>
  <p:slideViewPr>
    <p:cSldViewPr>
      <p:cViewPr varScale="1">
        <p:scale>
          <a:sx n="87" d="100"/>
          <a:sy n="87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455C8D-1DD0-43E5-9056-FCDE4731D8E9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0CB05C-74C4-4BB9-A6DA-76A306958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A0DE8-3C70-4DD5-8740-ED9421750F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CB05C-74C4-4BB9-A6DA-76A3069587A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0C49-0F9D-43BE-B4CF-A0894DFD9984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10AA-47A5-4AEA-8E4F-22A6268F3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1920-1E9E-4C3A-8991-7260B457016F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F7A0-1CAF-4A57-B16F-39D5A217C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A6BFA-E7C1-4D76-84F1-9725F9503D7B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2891-98C3-4D7A-BAEF-E754C0FA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4DD0-9054-4CB5-8E63-B109D87A1AF5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AAC8-9E73-4BE7-997B-A2C401EE2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B1AE-F366-4A90-A83D-EA56419F6E6C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C7BB-E307-4AD0-BCA5-46C02D04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9F7B-4A8C-41D5-AF45-F32AB4F323AB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61F7-026E-490C-BC19-835CA6846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19E9-AAD8-4ED1-994B-0DA67D671438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4CDB-F9DB-4535-BE24-000E7B24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3226-852B-4353-B549-99646FAFD817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E314-96AA-4B22-91BA-346B4E7C1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4600-F920-4B31-9CB7-A058844ACB25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D14E-1905-4AC1-8B4D-F0F54E32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1248-9110-4637-876D-F3D8754FCCAC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F4B4-FBB2-4F25-BCED-7627030A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D6EC-89DC-4CF2-BB51-FB3371F107F4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8AD8-4A43-4522-A1E0-6A5BF1A3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7220E-6211-4220-BD13-2CD27EB67C9C}" type="datetimeFigureOut">
              <a:rPr lang="en-US"/>
              <a:pPr>
                <a:defRPr/>
              </a:pPr>
              <a:t>4/8/11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04682-2568-483C-885B-96D111E07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4351"/>
            <a:ext cx="9144000" cy="1545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>
                <a:latin typeface="Comic Sans MS"/>
                <a:ea typeface="+mn-ea"/>
                <a:cs typeface="Comic Sans MS"/>
              </a:rPr>
              <a:t>      </a:t>
            </a:r>
            <a:r>
              <a:rPr lang="en-US" sz="3200" dirty="0">
                <a:latin typeface="Comic Sans MS"/>
                <a:ea typeface="+mn-ea"/>
                <a:cs typeface="Comic Sans MS"/>
              </a:rPr>
              <a:t>h, give thanks to the Lord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for He is good!</a:t>
            </a:r>
            <a:endParaRPr lang="en-US" sz="3200" kern="1400" dirty="0">
              <a:solidFill>
                <a:srgbClr val="000000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684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Psalm 118:1</a:t>
            </a:r>
          </a:p>
        </p:txBody>
      </p:sp>
      <p:pic>
        <p:nvPicPr>
          <p:cNvPr id="12" name="Picture 2" descr="gif_Christian047_ssc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0113"/>
            <a:ext cx="38100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5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5725180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/>
                <a:cs typeface="Comic Sans MS"/>
              </a:rPr>
              <a:t>Carrots are </a:t>
            </a:r>
            <a:r>
              <a:rPr lang="en-US" sz="2800" b="1" dirty="0" smtClean="0">
                <a:latin typeface="Comic Sans MS"/>
                <a:cs typeface="Comic Sans MS"/>
              </a:rPr>
              <a:t>good</a:t>
            </a:r>
            <a:r>
              <a:rPr lang="en-US" sz="2800" dirty="0" smtClean="0">
                <a:latin typeface="Comic Sans MS"/>
                <a:cs typeface="Comic Sans MS"/>
              </a:rPr>
              <a:t> for me.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981200"/>
            <a:ext cx="3111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648980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/>
                <a:cs typeface="Comic Sans MS"/>
              </a:rPr>
              <a:t>Peas </a:t>
            </a:r>
            <a:r>
              <a:rPr lang="en-US" sz="2800" dirty="0">
                <a:latin typeface="Comic Sans MS"/>
                <a:cs typeface="Comic Sans MS"/>
              </a:rPr>
              <a:t>are </a:t>
            </a:r>
            <a:r>
              <a:rPr lang="en-US" sz="2800" b="1" dirty="0">
                <a:latin typeface="Comic Sans MS"/>
                <a:cs typeface="Comic Sans MS"/>
              </a:rPr>
              <a:t>good</a:t>
            </a:r>
            <a:r>
              <a:rPr lang="en-US" sz="2800" dirty="0">
                <a:latin typeface="Comic Sans MS"/>
                <a:cs typeface="Comic Sans MS"/>
              </a:rPr>
              <a:t> for me.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69" y="2376487"/>
            <a:ext cx="2836862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725180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Comic Sans MS"/>
                <a:cs typeface="Comic Sans MS"/>
              </a:rPr>
              <a:t>Broccoli is </a:t>
            </a:r>
            <a:r>
              <a:rPr lang="en-US" sz="2800" b="1" dirty="0">
                <a:latin typeface="Comic Sans MS"/>
                <a:cs typeface="Comic Sans MS"/>
              </a:rPr>
              <a:t>good</a:t>
            </a:r>
            <a:r>
              <a:rPr lang="en-US" sz="2800" dirty="0">
                <a:latin typeface="Comic Sans MS"/>
                <a:cs typeface="Comic Sans MS"/>
              </a:rPr>
              <a:t> for me.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7574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725180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Celery is 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good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for me.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941">
            <a:off x="4095751" y="1349411"/>
            <a:ext cx="952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725180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Cauliflower is </a:t>
            </a:r>
            <a:r>
              <a:rPr lang="en-US" sz="2800" b="1" dirty="0">
                <a:solidFill>
                  <a:prstClr val="black"/>
                </a:solidFill>
                <a:latin typeface="Comic Sans MS"/>
                <a:cs typeface="Comic Sans MS"/>
              </a:rPr>
              <a:t>good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 for 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22818" r="26079" b="18628"/>
          <a:stretch>
            <a:fillRect/>
          </a:stretch>
        </p:blipFill>
        <p:spPr bwMode="auto">
          <a:xfrm>
            <a:off x="3222625" y="1856196"/>
            <a:ext cx="2698750" cy="2498725"/>
          </a:xfrm>
          <a:prstGeom prst="roundRect">
            <a:avLst>
              <a:gd name="adj" fmla="val 16667"/>
            </a:avLst>
          </a:prstGeom>
          <a:noFill/>
          <a:ln w="12700" algn="in">
            <a:solidFill>
              <a:srgbClr val="A3A366"/>
            </a:solidFill>
            <a:round/>
            <a:headEnd/>
            <a:tailEnd/>
          </a:ln>
          <a:effectLst>
            <a:outerShdw dist="99190" dir="3011666" algn="ctr" rotWithShape="0">
              <a:srgbClr val="33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725180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Asparagus is </a:t>
            </a:r>
            <a:r>
              <a:rPr lang="en-US" sz="28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good</a:t>
            </a:r>
            <a:r>
              <a:rPr lang="en-US" sz="2800" dirty="0" smtClean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mic Sans MS"/>
                <a:cs typeface="Comic Sans MS"/>
              </a:rPr>
              <a:t>for me.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3064" r="19925"/>
          <a:stretch>
            <a:fillRect/>
          </a:stretch>
        </p:blipFill>
        <p:spPr bwMode="auto">
          <a:xfrm>
            <a:off x="3582194" y="1219200"/>
            <a:ext cx="1979612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800" y="5562600"/>
            <a:ext cx="4724400" cy="838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5786735"/>
            <a:ext cx="47244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Vegetables 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are </a:t>
            </a:r>
            <a:r>
              <a:rPr lang="en-US" sz="2400" b="1" dirty="0">
                <a:solidFill>
                  <a:prstClr val="black"/>
                </a:solidFill>
                <a:latin typeface="Comic Sans MS"/>
                <a:cs typeface="Comic Sans MS"/>
              </a:rPr>
              <a:t>good</a:t>
            </a:r>
            <a:r>
              <a:rPr lang="en-US" sz="2400" dirty="0">
                <a:solidFill>
                  <a:prstClr val="black"/>
                </a:solidFill>
                <a:latin typeface="Comic Sans MS"/>
                <a:cs typeface="Comic Sans MS"/>
              </a:rPr>
              <a:t> for me.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-1283" r="18622"/>
          <a:stretch>
            <a:fillRect/>
          </a:stretch>
        </p:blipFill>
        <p:spPr bwMode="auto">
          <a:xfrm>
            <a:off x="3600450" y="1371600"/>
            <a:ext cx="1943100" cy="3135312"/>
          </a:xfrm>
          <a:prstGeom prst="roundRect">
            <a:avLst>
              <a:gd name="adj" fmla="val 16667"/>
            </a:avLst>
          </a:prstGeom>
          <a:noFill/>
          <a:ln w="63500" cmpd="thinThick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58036" y="228600"/>
            <a:ext cx="6466764" cy="63246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228600"/>
            <a:ext cx="6477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0" dirty="0" err="1" smtClean="0">
                <a:latin typeface="Comic Sans MS"/>
                <a:cs typeface="Comic Sans MS"/>
              </a:rPr>
              <a:t>Oo</a:t>
            </a:r>
            <a:endParaRPr lang="en-US" sz="130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7800" y="2209800"/>
            <a:ext cx="6477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0" dirty="0" smtClean="0">
                <a:latin typeface="Comic Sans MS"/>
                <a:cs typeface="Comic Sans MS"/>
              </a:rPr>
              <a:t>25</a:t>
            </a:r>
            <a:endParaRPr lang="en-US" sz="13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3886200"/>
            <a:ext cx="6477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0" dirty="0" smtClean="0">
                <a:latin typeface="Comic Sans MS"/>
                <a:cs typeface="Comic Sans MS"/>
              </a:rPr>
              <a:t>good</a:t>
            </a:r>
            <a:endParaRPr lang="en-US" sz="13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7991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1143000" y="0"/>
            <a:ext cx="7162800" cy="6858000"/>
          </a:xfrm>
          <a:prstGeom prst="star5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155454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 dirty="0" err="1">
                <a:latin typeface="Comic Sans MS"/>
                <a:cs typeface="Comic Sans MS"/>
              </a:rPr>
              <a:t>Ss</a:t>
            </a:r>
            <a:endParaRPr lang="en-US" sz="96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2744450"/>
            <a:ext cx="6477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800" dirty="0">
                <a:latin typeface="Comic Sans MS"/>
                <a:cs typeface="Comic Sans MS"/>
              </a:rPr>
              <a:t>24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47800" y="384054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 dirty="0">
                <a:latin typeface="Comic Sans MS"/>
                <a:cs typeface="Comic Sans MS"/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25807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2133600" y="0"/>
            <a:ext cx="4800600" cy="6858000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9445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Gg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6352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23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38544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 dirty="0">
                <a:latin typeface="Comic Sans MS" charset="0"/>
                <a:cs typeface="Comic Sans MS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41450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05000"/>
            <a:ext cx="70104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O</a:t>
            </a:r>
            <a:endParaRPr lang="en-US" sz="35000" dirty="0">
              <a:solidFill>
                <a:srgbClr val="FF99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303377"/>
            <a:ext cx="696467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o</a:t>
            </a:r>
            <a:endParaRPr lang="en-US" sz="35000" dirty="0">
              <a:solidFill>
                <a:srgbClr val="FF99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781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/>
          <p:cNvSpPr/>
          <p:nvPr/>
        </p:nvSpPr>
        <p:spPr>
          <a:xfrm>
            <a:off x="1066800" y="0"/>
            <a:ext cx="7086600" cy="6858000"/>
          </a:xfrm>
          <a:prstGeom prst="hear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16446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Cc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30162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22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5400" y="43116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235658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33600" y="0"/>
            <a:ext cx="4800600" cy="6705600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500063"/>
            <a:ext cx="6477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Uu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405063"/>
            <a:ext cx="6477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21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005263"/>
            <a:ext cx="6477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408818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8458200" cy="6215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423863"/>
            <a:ext cx="6477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0">
                <a:latin typeface="Comic Sans MS" charset="0"/>
                <a:cs typeface="Comic Sans MS" charset="0"/>
              </a:rPr>
              <a:t>Jj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2405063"/>
            <a:ext cx="6477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0">
                <a:latin typeface="Comic Sans MS" charset="0"/>
                <a:cs typeface="Comic Sans MS" charset="0"/>
              </a:rPr>
              <a:t>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4081463"/>
            <a:ext cx="6477000" cy="19383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said</a:t>
            </a:r>
          </a:p>
        </p:txBody>
      </p:sp>
    </p:spTree>
    <p:extLst>
      <p:ext uri="{BB962C8B-B14F-4D97-AF65-F5344CB8AC3E}">
        <p14:creationId xmlns:p14="http://schemas.microsoft.com/office/powerpoint/2010/main" val="18076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  <p:bldP spid="9" grpId="0" build="allAtOnce"/>
      <p:bldP spid="9" grpId="1" build="allAtOnce"/>
      <p:bldP spid="10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1187450"/>
            <a:ext cx="6477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Rr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3500" y="27844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19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43846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26459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28600"/>
            <a:ext cx="6400800" cy="6215063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271463"/>
            <a:ext cx="6477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0">
                <a:latin typeface="Comic Sans MS" charset="0"/>
                <a:cs typeface="Comic Sans MS" charset="0"/>
              </a:rPr>
              <a:t>Bb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2176463"/>
            <a:ext cx="6477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0">
                <a:latin typeface="Comic Sans MS" charset="0"/>
                <a:cs typeface="Comic Sans MS" charset="0"/>
              </a:rPr>
              <a:t>18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3852863"/>
            <a:ext cx="6477000" cy="19383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152764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  <p:bldP spid="9" grpId="0" build="allAtOnce"/>
      <p:bldP spid="9" grpId="1" build="allAtOnce"/>
      <p:bldP spid="1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58036" y="228600"/>
            <a:ext cx="6466764" cy="6324600"/>
          </a:xfrm>
          <a:prstGeom prst="ellipse">
            <a:avLst/>
          </a:prstGeom>
          <a:solidFill>
            <a:srgbClr val="FF99CC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347663"/>
            <a:ext cx="6477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Pp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328863"/>
            <a:ext cx="6477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0">
                <a:latin typeface="Comic Sans MS" charset="0"/>
                <a:cs typeface="Comic Sans MS" charset="0"/>
              </a:rPr>
              <a:t>17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005263"/>
            <a:ext cx="6477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0">
                <a:latin typeface="Comic Sans MS" charset="0"/>
                <a:cs typeface="Comic Sans MS" charset="0"/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96735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1143000" y="0"/>
            <a:ext cx="7162800" cy="6858000"/>
          </a:xfrm>
          <a:prstGeom prst="star5">
            <a:avLst/>
          </a:prstGeom>
          <a:solidFill>
            <a:srgbClr val="99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1906588"/>
            <a:ext cx="6477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800">
                <a:latin typeface="Comic Sans MS" charset="0"/>
                <a:cs typeface="Comic Sans MS" charset="0"/>
              </a:rPr>
              <a:t>Dd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306705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200">
                <a:latin typeface="Comic Sans MS" charset="0"/>
                <a:cs typeface="Comic Sans MS" charset="0"/>
              </a:rPr>
              <a:t>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47800" y="39163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2452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2133600" y="0"/>
            <a:ext cx="4800600" cy="6858000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1143000"/>
            <a:ext cx="6477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Ww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47650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15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38544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209941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/>
          <p:cNvSpPr/>
          <p:nvPr/>
        </p:nvSpPr>
        <p:spPr>
          <a:xfrm>
            <a:off x="1066800" y="0"/>
            <a:ext cx="7086600" cy="6858000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13255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Mm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8495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14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1449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23037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33600" y="0"/>
            <a:ext cx="4800600" cy="6705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4254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Kk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4828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13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0068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45471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5105400" y="6257835"/>
            <a:ext cx="2438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tter</a:t>
            </a: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 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" y="393174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O</a:t>
            </a:r>
            <a:r>
              <a:rPr lang="en-US" sz="8000" dirty="0" smtClean="0">
                <a:latin typeface="Comic Sans MS"/>
                <a:cs typeface="Comic Sans MS"/>
              </a:rPr>
              <a:t> is </a:t>
            </a:r>
            <a:r>
              <a:rPr lang="en-US" sz="8000" dirty="0" smtClean="0">
                <a:solidFill>
                  <a:srgbClr val="000000"/>
                </a:solidFill>
                <a:latin typeface="Comic Sans MS"/>
                <a:cs typeface="Comic Sans MS"/>
              </a:rPr>
              <a:t>for…</a:t>
            </a:r>
            <a:endParaRPr lang="en-US" sz="8000" dirty="0">
              <a:latin typeface="Comic Sans MS"/>
              <a:cs typeface="Comic Sans MS"/>
            </a:endParaRPr>
          </a:p>
          <a:p>
            <a:pPr eaLnBrk="0" hangingPunct="0">
              <a:defRPr/>
            </a:pPr>
            <a:r>
              <a:rPr lang="en-US" sz="800" dirty="0">
                <a:solidFill>
                  <a:srgbClr val="000000"/>
                </a:solidFill>
                <a:latin typeface="Comic Sans MS"/>
                <a:cs typeface="Comic Sans MS"/>
              </a:rPr>
              <a:t> 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9" name="Rectangle 31"/>
          <p:cNvSpPr>
            <a:spLocks noChangeArrowheads="1"/>
          </p:cNvSpPr>
          <p:nvPr/>
        </p:nvSpPr>
        <p:spPr bwMode="auto">
          <a:xfrm>
            <a:off x="6858000" y="6257834"/>
            <a:ext cx="2438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wl</a:t>
            </a: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 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152400" y="6319390"/>
            <a:ext cx="1447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range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28" name="Rectangle 31"/>
          <p:cNvSpPr>
            <a:spLocks noChangeArrowheads="1"/>
          </p:cNvSpPr>
          <p:nvPr/>
        </p:nvSpPr>
        <p:spPr bwMode="auto">
          <a:xfrm>
            <a:off x="6553199" y="3621614"/>
            <a:ext cx="28194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strich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29" name="Rectangle 31"/>
          <p:cNvSpPr>
            <a:spLocks noChangeArrowheads="1"/>
          </p:cNvSpPr>
          <p:nvPr/>
        </p:nvSpPr>
        <p:spPr bwMode="auto">
          <a:xfrm>
            <a:off x="3429000" y="6319390"/>
            <a:ext cx="2133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val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30" name="Rectangle 31"/>
          <p:cNvSpPr>
            <a:spLocks noChangeArrowheads="1"/>
          </p:cNvSpPr>
          <p:nvPr/>
        </p:nvSpPr>
        <p:spPr bwMode="auto">
          <a:xfrm>
            <a:off x="76200" y="3683169"/>
            <a:ext cx="2133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rangutan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33" name="Rectangle 31"/>
          <p:cNvSpPr>
            <a:spLocks noChangeArrowheads="1"/>
          </p:cNvSpPr>
          <p:nvPr/>
        </p:nvSpPr>
        <p:spPr bwMode="auto">
          <a:xfrm>
            <a:off x="4572000" y="3621614"/>
            <a:ext cx="2057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nion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34" name="Rectangle 31"/>
          <p:cNvSpPr>
            <a:spLocks noChangeArrowheads="1"/>
          </p:cNvSpPr>
          <p:nvPr/>
        </p:nvSpPr>
        <p:spPr bwMode="auto">
          <a:xfrm>
            <a:off x="1676400" y="6319390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ars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135" name="Rectangle 31"/>
          <p:cNvSpPr>
            <a:spLocks noChangeArrowheads="1"/>
          </p:cNvSpPr>
          <p:nvPr/>
        </p:nvSpPr>
        <p:spPr bwMode="auto">
          <a:xfrm>
            <a:off x="2209800" y="3683169"/>
            <a:ext cx="23621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ctopus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" y="4800636"/>
            <a:ext cx="1602243" cy="157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644643"/>
            <a:ext cx="1329649" cy="164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970338" y="4565264"/>
            <a:ext cx="1058862" cy="1631016"/>
          </a:xfrm>
          <a:prstGeom prst="ellipse">
            <a:avLst/>
          </a:prstGeom>
          <a:solidFill>
            <a:srgbClr val="FF6600"/>
          </a:solidFill>
          <a:ln w="12700" algn="in">
            <a:solidFill>
              <a:srgbClr val="CCCC66"/>
            </a:solidFill>
            <a:round/>
            <a:headEnd/>
            <a:tailEnd/>
          </a:ln>
          <a:effectLst>
            <a:outerShdw dist="28398" dir="3806097" algn="ctr" rotWithShape="0">
              <a:srgbClr val="666633"/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2" y="1747224"/>
            <a:ext cx="1204556" cy="1804126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76" y="2095803"/>
            <a:ext cx="1257339" cy="158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1830" r="20273"/>
          <a:stretch>
            <a:fillRect/>
          </a:stretch>
        </p:blipFill>
        <p:spPr bwMode="auto">
          <a:xfrm>
            <a:off x="4750540" y="2096473"/>
            <a:ext cx="1624119" cy="163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6" y="4565264"/>
            <a:ext cx="1174719" cy="17568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800636"/>
            <a:ext cx="1352502" cy="148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2123" r="9673" b="2592"/>
          <a:stretch>
            <a:fillRect/>
          </a:stretch>
        </p:blipFill>
        <p:spPr bwMode="auto">
          <a:xfrm>
            <a:off x="7447756" y="1989909"/>
            <a:ext cx="1095453" cy="15701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45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/>
      <p:bldP spid="119" grpId="0"/>
      <p:bldP spid="120" grpId="0"/>
      <p:bldP spid="128" grpId="0"/>
      <p:bldP spid="129" grpId="0"/>
      <p:bldP spid="130" grpId="0"/>
      <p:bldP spid="133" grpId="0"/>
      <p:bldP spid="134" grpId="0"/>
      <p:bldP spid="135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228600"/>
            <a:ext cx="3886200" cy="640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2698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Aa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362200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12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46021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118480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52400" y="152400"/>
            <a:ext cx="8839200" cy="6553200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10350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Zz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3500" y="25558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11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41560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37691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0" y="228600"/>
            <a:ext cx="6400800" cy="6215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2730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Nn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70025" y="2328863"/>
            <a:ext cx="6477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10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3929063"/>
            <a:ext cx="6477000" cy="18621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50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41407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  <p:bldP spid="9" grpId="0" build="allAtOnce"/>
      <p:bldP spid="9" grpId="1" build="allAtOnce"/>
      <p:bldP spid="10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58036" y="228600"/>
            <a:ext cx="6466764" cy="6324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6540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Yy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2438400"/>
            <a:ext cx="6477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0" y="4005263"/>
            <a:ext cx="6477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500">
                <a:latin typeface="Comic Sans MS" charset="0"/>
                <a:cs typeface="Comic Sans MS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18222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1143000" y="0"/>
            <a:ext cx="7162800" cy="6858000"/>
          </a:xfrm>
          <a:prstGeom prst="star5">
            <a:avLst/>
          </a:prstGeom>
          <a:solidFill>
            <a:srgbClr val="99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1677988"/>
            <a:ext cx="6477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800">
                <a:latin typeface="Comic Sans MS" charset="0"/>
                <a:cs typeface="Comic Sans MS" charset="0"/>
              </a:rPr>
              <a:t>Vv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47800" y="2820988"/>
            <a:ext cx="6477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800">
                <a:latin typeface="Comic Sans MS" charset="0"/>
                <a:cs typeface="Comic Sans MS" charset="0"/>
              </a:rPr>
              <a:t>8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47800" y="3811588"/>
            <a:ext cx="6477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800">
                <a:latin typeface="Comic Sans MS" charset="0"/>
                <a:cs typeface="Comic Sans MS" charset="0"/>
              </a:rPr>
              <a:t>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mond 6"/>
          <p:cNvSpPr/>
          <p:nvPr/>
        </p:nvSpPr>
        <p:spPr>
          <a:xfrm>
            <a:off x="2133600" y="0"/>
            <a:ext cx="4800600" cy="6858000"/>
          </a:xfrm>
          <a:prstGeom prst="diamond">
            <a:avLst/>
          </a:prstGeom>
          <a:solidFill>
            <a:srgbClr val="FF99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7302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Xx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3304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7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3535363"/>
            <a:ext cx="6477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600">
                <a:latin typeface="Comic Sans MS" charset="0"/>
                <a:cs typeface="Comic Sans MS" charset="0"/>
              </a:rPr>
              <a:t>little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rt 7"/>
          <p:cNvSpPr/>
          <p:nvPr/>
        </p:nvSpPr>
        <p:spPr>
          <a:xfrm>
            <a:off x="1066800" y="0"/>
            <a:ext cx="7086600" cy="6858000"/>
          </a:xfrm>
          <a:prstGeom prst="heart">
            <a:avLst/>
          </a:prstGeom>
          <a:solidFill>
            <a:srgbClr val="99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15684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Ee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30162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31165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000">
                <a:latin typeface="Comic Sans MS" charset="0"/>
                <a:cs typeface="Comic Sans MS" charset="0"/>
              </a:rPr>
              <a:t>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133600" y="0"/>
            <a:ext cx="4800600" cy="67056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5746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Ff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362200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71600" y="40036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for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228600"/>
            <a:ext cx="3886200" cy="640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4222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Ii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2510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36988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can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52400" y="152400"/>
            <a:ext cx="8839200" cy="655320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1339850"/>
            <a:ext cx="647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0">
                <a:latin typeface="Comic Sans MS" charset="0"/>
                <a:cs typeface="Comic Sans MS" charset="0"/>
              </a:rPr>
              <a:t>Hh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3500" y="27082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41560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and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8977"/>
            <a:ext cx="70104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  <a:cs typeface="Comic Sans MS"/>
              </a:rPr>
              <a:t>25</a:t>
            </a:r>
            <a:endParaRPr lang="en-US" sz="35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3500" y="228600"/>
            <a:ext cx="6477000" cy="640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3500" y="2698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Tt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20986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3500" y="3927475"/>
            <a:ext cx="6477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 dirty="0">
                <a:latin typeface="Comic Sans MS" charset="0"/>
                <a:cs typeface="Comic Sans MS" charset="0"/>
              </a:rPr>
              <a:t>the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66800" y="0"/>
            <a:ext cx="6781800" cy="6858000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346075"/>
            <a:ext cx="6629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>
                <a:latin typeface="Comic Sans MS" charset="0"/>
                <a:cs typeface="Comic Sans MS" charset="0"/>
              </a:rPr>
              <a:t>L 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2286000"/>
            <a:ext cx="6781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5000">
                <a:latin typeface="Comic Sans MS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4232275"/>
            <a:ext cx="6629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500" dirty="0">
                <a:latin typeface="Comic Sans MS" charset="0"/>
                <a:cs typeface="Comic Sans MS" charset="0"/>
              </a:rPr>
              <a:t>see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64351"/>
            <a:ext cx="9144000" cy="1545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>
                <a:latin typeface="Comic Sans MS"/>
                <a:ea typeface="+mn-ea"/>
                <a:cs typeface="Comic Sans MS"/>
              </a:rPr>
              <a:t>      </a:t>
            </a:r>
            <a:r>
              <a:rPr lang="en-US" sz="3200" dirty="0">
                <a:latin typeface="Comic Sans MS"/>
                <a:ea typeface="+mn-ea"/>
                <a:cs typeface="Comic Sans MS"/>
              </a:rPr>
              <a:t>h, give thanks to the Lord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for He is good!</a:t>
            </a:r>
            <a:endParaRPr lang="en-US" sz="3200" kern="1400" dirty="0">
              <a:solidFill>
                <a:srgbClr val="000000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684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Psalm 118:1</a:t>
            </a:r>
          </a:p>
        </p:txBody>
      </p:sp>
      <p:pic>
        <p:nvPicPr>
          <p:cNvPr id="12" name="Picture 2" descr="gif_Christian047_ssc_c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0113"/>
            <a:ext cx="38100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23599"/>
            <a:ext cx="9144000" cy="16148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>
                <a:latin typeface="Comic Sans MS"/>
                <a:ea typeface="+mn-ea"/>
                <a:cs typeface="Comic Sans MS"/>
              </a:rPr>
              <a:t>eek the Lord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while He may be found.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6096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Isaiah 55:6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65463"/>
            <a:ext cx="45720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838200"/>
            <a:ext cx="9144000" cy="220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Comic Sans MS"/>
                <a:ea typeface="+mn-ea"/>
                <a:cs typeface="Comic Sans MS"/>
              </a:rPr>
              <a:t>o into all the world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and preach the gospel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to every creature.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7208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Matthew 16:15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125788"/>
            <a:ext cx="329406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1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006475"/>
            <a:ext cx="9144000" cy="2651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err="1">
                <a:latin typeface="Comic Sans MS"/>
                <a:ea typeface="+mn-ea"/>
                <a:cs typeface="Comic Sans MS"/>
              </a:rPr>
              <a:t>hildren</a:t>
            </a:r>
            <a:r>
              <a:rPr lang="en-US" sz="3200" dirty="0">
                <a:latin typeface="Comic Sans MS"/>
                <a:ea typeface="+mn-ea"/>
                <a:cs typeface="Comic Sans MS"/>
              </a:rPr>
              <a:t>, obey your parents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in all things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for this is well pleasing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to the Lord.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7620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3817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Colossians 3:20</a:t>
            </a:r>
          </a:p>
        </p:txBody>
      </p:sp>
      <p:pic>
        <p:nvPicPr>
          <p:cNvPr id="12" name="Picture 2" descr="00110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54463"/>
            <a:ext cx="332898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3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" y="1044575"/>
            <a:ext cx="9144000" cy="147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err="1">
                <a:latin typeface="Comic Sans MS"/>
                <a:ea typeface="+mn-ea"/>
                <a:cs typeface="Comic Sans MS"/>
              </a:rPr>
              <a:t>nto</a:t>
            </a:r>
            <a:r>
              <a:rPr lang="en-US" sz="3600" dirty="0">
                <a:latin typeface="Comic Sans MS"/>
                <a:ea typeface="+mn-ea"/>
                <a:cs typeface="Comic Sans MS"/>
              </a:rPr>
              <a:t> Thee, oh God,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do we give thanks.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7620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Psalm 75:1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101975"/>
            <a:ext cx="4683125" cy="35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9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" y="841375"/>
            <a:ext cx="9144000" cy="220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err="1">
                <a:latin typeface="Comic Sans MS"/>
                <a:ea typeface="+mn-ea"/>
                <a:cs typeface="Comic Sans MS"/>
              </a:rPr>
              <a:t>esus</a:t>
            </a:r>
            <a:r>
              <a:rPr lang="en-US" sz="3600" dirty="0">
                <a:latin typeface="Comic Sans MS"/>
                <a:ea typeface="+mn-ea"/>
                <a:cs typeface="Comic Sans MS"/>
              </a:rPr>
              <a:t> said to him,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I am the way, the truth,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and the life.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660737"/>
            <a:ext cx="106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J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John 14:6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89275"/>
            <a:ext cx="53848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" y="884238"/>
            <a:ext cx="9144000" cy="1325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err="1">
                <a:latin typeface="Comic Sans MS"/>
                <a:ea typeface="+mn-ea"/>
                <a:cs typeface="Comic Sans MS"/>
              </a:rPr>
              <a:t>emember</a:t>
            </a:r>
            <a:r>
              <a:rPr lang="en-US" sz="3200" dirty="0">
                <a:latin typeface="Comic Sans MS"/>
                <a:ea typeface="+mn-ea"/>
                <a:cs typeface="Comic Sans MS"/>
              </a:rPr>
              <a:t> the Sabbath day,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to keep it holy.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6446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Exodus 20:8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36788"/>
            <a:ext cx="3808413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00" y="1058863"/>
            <a:ext cx="9144000" cy="1989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err="1">
                <a:latin typeface="Comic Sans MS"/>
                <a:ea typeface="+mn-ea"/>
                <a:cs typeface="Comic Sans MS"/>
              </a:rPr>
              <a:t>lessed</a:t>
            </a:r>
            <a:r>
              <a:rPr lang="en-US" sz="3200" dirty="0">
                <a:latin typeface="Comic Sans MS"/>
                <a:ea typeface="+mn-ea"/>
                <a:cs typeface="Comic Sans MS"/>
              </a:rPr>
              <a:t> are the peacemakers,</a:t>
            </a:r>
            <a:endParaRPr lang="en-US" sz="3200" kern="1400" dirty="0">
              <a:solidFill>
                <a:srgbClr val="000000"/>
              </a:solidFill>
              <a:latin typeface="Comic Sans MS"/>
              <a:ea typeface="+mn-ea"/>
              <a:cs typeface="Comic Sans MS"/>
            </a:endParaRP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for they shall be called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sons of God.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813137"/>
            <a:ext cx="106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Matthew 5:9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3160713"/>
            <a:ext cx="419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3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3650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 smtClean="0">
                <a:latin typeface="Comic Sans MS"/>
                <a:cs typeface="Comic Sans MS"/>
              </a:rPr>
              <a:t>25 circles</a:t>
            </a:r>
            <a:endParaRPr lang="en-US" sz="8800" b="1" dirty="0">
              <a:latin typeface="Comic Sans MS"/>
              <a:cs typeface="Comic Sans MS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66950" y="16002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4100" y="17122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276600" y="1600199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33750" y="171226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267200" y="1600198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324350" y="1712266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38750" y="1600197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295900" y="171226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72200" y="16002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229350" y="17122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5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266950" y="2554932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324100" y="26670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6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276600" y="2554931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333750" y="266699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7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267200" y="255493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324350" y="266699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8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238750" y="2554929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295900" y="266699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172200" y="2554932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229350" y="26670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10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2266950" y="3545532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324100" y="36576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3276600" y="3545531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3333750" y="3657599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4267200" y="354553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324350" y="365759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238750" y="3545529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295900" y="365759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172200" y="3545532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229350" y="36576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15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266950" y="45720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2324100" y="46840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16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3276600" y="4571999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3333750" y="468406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17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4267200" y="4571998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4324350" y="4684066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18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238750" y="4571997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5295900" y="468406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19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172200" y="45720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6229350" y="46840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20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266950" y="56388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2324100" y="57508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76600" y="5638799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333750" y="5750867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267200" y="5638798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4324350" y="5750866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238750" y="5638797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5295900" y="575086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172200" y="5638800"/>
            <a:ext cx="6858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6229350" y="5750868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25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3" grpId="0" animBg="1"/>
      <p:bldP spid="54" grpId="0"/>
      <p:bldP spid="55" grpId="0" animBg="1"/>
      <p:bldP spid="59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9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95" grpId="0" animBg="1"/>
      <p:bldP spid="96" grpId="0"/>
      <p:bldP spid="97" grpId="0" animBg="1"/>
      <p:bldP spid="98" grpId="0"/>
      <p:bldP spid="108" grpId="0" animBg="1"/>
      <p:bldP spid="109" grpId="0"/>
      <p:bldP spid="110" grpId="0" animBg="1"/>
      <p:bldP spid="111" grpId="0"/>
      <p:bldP spid="122" grpId="0" animBg="1"/>
      <p:bldP spid="126" grpId="0"/>
      <p:bldP spid="127" grpId="0" animBg="1"/>
      <p:bldP spid="128" grpId="0"/>
      <p:bldP spid="129" grpId="0" animBg="1"/>
      <p:bldP spid="130" grpId="0"/>
      <p:bldP spid="131" grpId="0" animBg="1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38" grpId="0"/>
      <p:bldP spid="139" grpId="0" animBg="1"/>
      <p:bldP spid="140" grpId="0"/>
      <p:bldP spid="141" grpId="0" animBg="1"/>
      <p:bldP spid="142" grpId="0"/>
      <p:bldP spid="143" grpId="0" animBg="1"/>
      <p:bldP spid="1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446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Psalm 147:1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14600"/>
            <a:ext cx="43640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700" y="238125"/>
            <a:ext cx="9144000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0" dirty="0">
                <a:latin typeface="Primer Print" pitchFamily="2" charset="0"/>
                <a:ea typeface="+mn-ea"/>
                <a:cs typeface="Arial" charset="0"/>
              </a:rPr>
              <a:t> </a:t>
            </a:r>
            <a:r>
              <a:rPr lang="en-US" sz="8000" kern="1400" dirty="0">
                <a:solidFill>
                  <a:srgbClr val="000000"/>
                </a:solidFill>
                <a:latin typeface="Primer Print"/>
                <a:ea typeface="+mn-ea"/>
                <a:cs typeface="Arial" charset="0"/>
              </a:rPr>
              <a:t> </a:t>
            </a:r>
            <a:r>
              <a:rPr lang="en-US" sz="4800" kern="1400" dirty="0">
                <a:solidFill>
                  <a:srgbClr val="000000"/>
                </a:solidFill>
                <a:latin typeface="Primer Print"/>
                <a:ea typeface="+mn-ea"/>
                <a:cs typeface="Arial" charset="0"/>
              </a:rPr>
              <a:t> </a:t>
            </a: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raise the Lord!</a:t>
            </a:r>
          </a:p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1400" dirty="0">
                <a:solidFill>
                  <a:srgbClr val="000000"/>
                </a:solidFill>
                <a:latin typeface="Comic Sans MS"/>
                <a:ea typeface="+mn-ea"/>
                <a:cs typeface="Comic Sans MS"/>
              </a:rPr>
              <a:t>For it is good to sing praises to our God.</a:t>
            </a:r>
          </a:p>
        </p:txBody>
      </p:sp>
    </p:spTree>
    <p:extLst>
      <p:ext uri="{BB962C8B-B14F-4D97-AF65-F5344CB8AC3E}">
        <p14:creationId xmlns:p14="http://schemas.microsoft.com/office/powerpoint/2010/main" val="704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25425"/>
            <a:ext cx="9144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0">
                <a:latin typeface="Primer Print" charset="0"/>
              </a:rPr>
              <a:t> </a:t>
            </a:r>
            <a:r>
              <a:rPr lang="en-US" sz="8000">
                <a:solidFill>
                  <a:srgbClr val="000000"/>
                </a:solidFill>
                <a:latin typeface="Primer Print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Comic Sans MS" charset="0"/>
                <a:cs typeface="Comic Sans MS" charset="0"/>
              </a:rPr>
              <a:t> o all things without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latin typeface="Comic Sans MS" charset="0"/>
                <a:cs typeface="Comic Sans MS" charset="0"/>
              </a:rPr>
              <a:t>complaining or disputing.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10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6446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3817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Philippians 2:14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514600"/>
            <a:ext cx="3468688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-95250"/>
            <a:ext cx="9144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0">
                <a:latin typeface="Primer Print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Comic Sans MS" charset="0"/>
                <a:cs typeface="Comic Sans MS" charset="0"/>
              </a:rPr>
              <a:t>  e love him 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Comic Sans MS" charset="0"/>
                <a:cs typeface="Comic Sans MS" charset="0"/>
              </a:rPr>
              <a:t>because he first 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4000">
                <a:solidFill>
                  <a:srgbClr val="000000"/>
                </a:solidFill>
                <a:latin typeface="Comic Sans MS" charset="0"/>
                <a:cs typeface="Comic Sans MS" charset="0"/>
              </a:rPr>
              <a:t>loved us.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55937"/>
            <a:ext cx="1066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W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1 John 4:19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3103563"/>
            <a:ext cx="32639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2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96838"/>
            <a:ext cx="91440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0">
                <a:latin typeface="Primer Print" charset="0"/>
              </a:rPr>
              <a:t> </a:t>
            </a:r>
            <a:r>
              <a:rPr lang="en-US" sz="8000">
                <a:solidFill>
                  <a:srgbClr val="000000"/>
                </a:solidFill>
                <a:latin typeface="Primer Print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Comic Sans MS" charset="0"/>
                <a:cs typeface="Comic Sans MS" charset="0"/>
              </a:rPr>
              <a:t>y little children, 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latin typeface="Comic Sans MS" charset="0"/>
                <a:cs typeface="Comic Sans MS" charset="0"/>
              </a:rPr>
              <a:t>let us not love in word or in tongue, 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latin typeface="Comic Sans MS" charset="0"/>
                <a:cs typeface="Comic Sans MS" charset="0"/>
              </a:rPr>
              <a:t>but in deed and in truth.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10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334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1 John 3:18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251200"/>
            <a:ext cx="2971800" cy="334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641350"/>
            <a:ext cx="91440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0">
                <a:latin typeface="Primer Print" charset="0"/>
              </a:rPr>
              <a:t> </a:t>
            </a:r>
            <a:r>
              <a:rPr lang="en-US" sz="8000">
                <a:solidFill>
                  <a:srgbClr val="000000"/>
                </a:solidFill>
                <a:latin typeface="Primer Print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Comic Sans MS" charset="0"/>
                <a:cs typeface="Comic Sans MS" charset="0"/>
              </a:rPr>
              <a:t>eep your tongue from evil.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10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066800"/>
            <a:ext cx="1066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Psalm 34:13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19325"/>
            <a:ext cx="3154363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0792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641350"/>
            <a:ext cx="91440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0">
                <a:latin typeface="Primer Print" charset="0"/>
              </a:rPr>
              <a:t> </a:t>
            </a:r>
            <a:r>
              <a:rPr lang="en-US" sz="8000">
                <a:solidFill>
                  <a:srgbClr val="000000"/>
                </a:solidFill>
                <a:latin typeface="Primer Print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omic Sans MS" charset="0"/>
                <a:cs typeface="Comic Sans MS" charset="0"/>
              </a:rPr>
              <a:t>soft answer turns away wrath. 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10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933271"/>
            <a:ext cx="1066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Proverbs 15:1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373313"/>
            <a:ext cx="4343400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3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7208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Z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Luke 19:15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81000"/>
            <a:ext cx="91440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7200">
                <a:latin typeface="Primer Print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Primer Print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mic Sans MS" charset="0"/>
                <a:cs typeface="Comic Sans MS" charset="0"/>
              </a:rPr>
              <a:t>acchaeus, make haste and come down,</a:t>
            </a:r>
          </a:p>
          <a:p>
            <a:pPr algn="ctr"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Comic Sans MS" charset="0"/>
                <a:cs typeface="Comic Sans MS" charset="0"/>
              </a:rPr>
              <a:t>for today I must stay at your house. 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10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-9851" r="-284" b="9851"/>
          <a:stretch>
            <a:fillRect/>
          </a:stretch>
        </p:blipFill>
        <p:spPr bwMode="auto">
          <a:xfrm>
            <a:off x="2209800" y="2133600"/>
            <a:ext cx="413385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720804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6294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Matthew 6:24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2633663"/>
            <a:ext cx="4048125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accent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4450" y="962025"/>
            <a:ext cx="9144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latin typeface="Comic Sans MS" charset="0"/>
                <a:cs typeface="Comic Sans MS" charset="0"/>
              </a:rPr>
              <a:t> o one can serve </a:t>
            </a:r>
          </a:p>
          <a:p>
            <a:pPr algn="ctr" eaLnBrk="1" hangingPunct="1"/>
            <a:r>
              <a:rPr lang="en-US" sz="4000">
                <a:latin typeface="Comic Sans MS" charset="0"/>
                <a:cs typeface="Comic Sans MS" charset="0"/>
              </a:rPr>
              <a:t>two masters.</a:t>
            </a:r>
            <a:r>
              <a:rPr lang="en-US" sz="4400">
                <a:latin typeface="Primer Print" charset="0"/>
              </a:rPr>
              <a:t> </a:t>
            </a:r>
          </a:p>
          <a:p>
            <a:pPr eaLnBrk="1" hangingPunct="1"/>
            <a:r>
              <a:rPr lang="en-US" sz="2800"/>
              <a:t>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6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914400"/>
            <a:ext cx="9144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latin typeface="Comic Sans MS" charset="0"/>
                <a:cs typeface="Comic Sans MS" charset="0"/>
              </a:rPr>
              <a:t> ou are my friends </a:t>
            </a:r>
          </a:p>
          <a:p>
            <a:pPr algn="ctr" eaLnBrk="1" hangingPunct="1"/>
            <a:r>
              <a:rPr lang="en-US" sz="3600">
                <a:latin typeface="Comic Sans MS" charset="0"/>
                <a:cs typeface="Comic Sans MS" charset="0"/>
              </a:rPr>
              <a:t>if you do whatever </a:t>
            </a:r>
          </a:p>
          <a:p>
            <a:pPr algn="ctr" eaLnBrk="1" hangingPunct="1"/>
            <a:r>
              <a:rPr lang="en-US" sz="3600">
                <a:latin typeface="Comic Sans MS" charset="0"/>
                <a:cs typeface="Comic Sans MS" charset="0"/>
              </a:rPr>
              <a:t>I command you. </a:t>
            </a:r>
          </a:p>
          <a:p>
            <a:pPr eaLnBrk="1" hangingPunct="1"/>
            <a:r>
              <a:rPr lang="en-US" sz="2800"/>
              <a:t>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52271"/>
            <a:ext cx="1066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532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John 15:14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752600" y="2895600"/>
            <a:ext cx="5715000" cy="3448050"/>
            <a:chOff x="107442000" y="110642400"/>
            <a:chExt cx="5715000" cy="34480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26721" r="8333"/>
            <a:stretch>
              <a:fillRect/>
            </a:stretch>
          </p:blipFill>
          <p:spPr bwMode="auto">
            <a:xfrm>
              <a:off x="107442000" y="110642400"/>
              <a:ext cx="5715000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MC900193988[1]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9700" y="112356900"/>
              <a:ext cx="42862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" name="Picture 5" descr="MC900193988[1]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238" y="112539463"/>
              <a:ext cx="42862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094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771525"/>
            <a:ext cx="9144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latin typeface="Comic Sans MS" charset="0"/>
                <a:cs typeface="Comic Sans MS" charset="0"/>
              </a:rPr>
              <a:t>erily, verily I say unto you, </a:t>
            </a:r>
          </a:p>
          <a:p>
            <a:pPr algn="ctr" eaLnBrk="1" hangingPunct="1"/>
            <a:r>
              <a:rPr lang="en-US" sz="3600">
                <a:latin typeface="Comic Sans MS" charset="0"/>
                <a:cs typeface="Comic Sans MS" charset="0"/>
              </a:rPr>
              <a:t>he that believeth on me </a:t>
            </a:r>
          </a:p>
          <a:p>
            <a:pPr algn="ctr" eaLnBrk="1" hangingPunct="1"/>
            <a:r>
              <a:rPr lang="en-US" sz="3600">
                <a:latin typeface="Comic Sans MS" charset="0"/>
                <a:cs typeface="Comic Sans MS" charset="0"/>
              </a:rPr>
              <a:t>hath everlasting life.</a:t>
            </a:r>
          </a:p>
          <a:p>
            <a:pPr algn="ctr" eaLnBrk="1" hangingPunct="1"/>
            <a:r>
              <a:rPr lang="en-US" sz="2800">
                <a:latin typeface="Primer Print" charset="0"/>
              </a:rPr>
              <a:t> </a:t>
            </a:r>
          </a:p>
          <a:p>
            <a:pPr eaLnBrk="1" hangingPunct="1"/>
            <a:r>
              <a:rPr lang="en-US" sz="2800"/>
              <a:t>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99871"/>
            <a:ext cx="1066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rgbClr val="9966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V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4770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John 6:47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52713"/>
            <a:ext cx="30845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9022"/>
            <a:ext cx="9144000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orange</a:t>
            </a:r>
            <a:endParaRPr lang="en-US" sz="175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2805193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844550"/>
            <a:ext cx="91440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Comic Sans MS" charset="0"/>
                <a:cs typeface="Comic Sans MS" charset="0"/>
              </a:rPr>
              <a:t>E       cept you be converted </a:t>
            </a:r>
          </a:p>
          <a:p>
            <a:pPr algn="ctr" eaLnBrk="1" hangingPunct="1"/>
            <a:r>
              <a:rPr lang="en-US" sz="3200">
                <a:latin typeface="Comic Sans MS" charset="0"/>
                <a:cs typeface="Comic Sans MS" charset="0"/>
              </a:rPr>
              <a:t>and become as little children, </a:t>
            </a:r>
          </a:p>
          <a:p>
            <a:pPr algn="ctr" eaLnBrk="1" hangingPunct="1"/>
            <a:r>
              <a:rPr lang="en-US" sz="3200">
                <a:latin typeface="Comic Sans MS" charset="0"/>
                <a:cs typeface="Comic Sans MS" charset="0"/>
              </a:rPr>
              <a:t>you shall not enter </a:t>
            </a:r>
          </a:p>
          <a:p>
            <a:pPr algn="ctr" eaLnBrk="1" hangingPunct="1"/>
            <a:r>
              <a:rPr lang="en-US" sz="3200">
                <a:latin typeface="Comic Sans MS" charset="0"/>
                <a:cs typeface="Comic Sans MS" charset="0"/>
              </a:rPr>
              <a:t>the kingdom of heaven.</a:t>
            </a:r>
          </a:p>
          <a:p>
            <a:pPr algn="ctr" eaLnBrk="1" hangingPunct="1"/>
            <a:r>
              <a:rPr lang="en-US" sz="2800">
                <a:latin typeface="Primer Print" charset="0"/>
              </a:rPr>
              <a:t> </a:t>
            </a:r>
          </a:p>
          <a:p>
            <a:pPr eaLnBrk="1" hangingPunct="1"/>
            <a:r>
              <a:rPr lang="en-US" sz="2800"/>
              <a:t>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280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457200"/>
            <a:ext cx="1066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X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553200" y="63817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Matthew 18:3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94050"/>
            <a:ext cx="32639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47913"/>
            <a:ext cx="39624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1116013"/>
            <a:ext cx="75438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latin typeface="Comic Sans MS" charset="0"/>
                <a:cs typeface="Comic Sans MS" charset="0"/>
              </a:rPr>
              <a:t>ven a child is known </a:t>
            </a:r>
          </a:p>
          <a:p>
            <a:pPr algn="ctr" eaLnBrk="1" hangingPunct="1"/>
            <a:r>
              <a:rPr lang="en-US" sz="4000">
                <a:latin typeface="Comic Sans MS" charset="0"/>
                <a:cs typeface="Comic Sans MS" charset="0"/>
              </a:rPr>
              <a:t>by his deeds.</a:t>
            </a:r>
          </a:p>
          <a:p>
            <a:pPr eaLnBrk="1" hangingPunct="1"/>
            <a:r>
              <a:rPr lang="en-US" sz="6000"/>
              <a:t>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800">
              <a:latin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780871"/>
            <a:ext cx="1066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645795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cs typeface="Arial" charset="0"/>
              </a:rPr>
              <a:t>Proverbs 20:11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15364"/>
            <a:ext cx="8305800" cy="312803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dirty="0">
                <a:latin typeface="Comic Sans MS"/>
                <a:cs typeface="Comic Sans MS"/>
              </a:rPr>
              <a:t>or God so loved the world </a:t>
            </a:r>
          </a:p>
          <a:p>
            <a:pPr algn="ctr" eaLnBrk="1" hangingPunct="1"/>
            <a:r>
              <a:rPr lang="en-US" sz="3200" dirty="0">
                <a:latin typeface="Comic Sans MS"/>
                <a:cs typeface="Comic Sans MS"/>
              </a:rPr>
              <a:t>that He gave His only begotten Son, </a:t>
            </a:r>
          </a:p>
          <a:p>
            <a:pPr algn="ctr" eaLnBrk="1" hangingPunct="1"/>
            <a:r>
              <a:rPr lang="en-US" sz="3200" dirty="0">
                <a:latin typeface="Comic Sans MS"/>
                <a:cs typeface="Comic Sans MS"/>
              </a:rPr>
              <a:t>that whoever believes in Him </a:t>
            </a:r>
          </a:p>
          <a:p>
            <a:pPr algn="ctr" eaLnBrk="1" hangingPunct="1"/>
            <a:r>
              <a:rPr lang="en-US" sz="3200" dirty="0">
                <a:latin typeface="Comic Sans MS"/>
                <a:cs typeface="Comic Sans MS"/>
              </a:rPr>
              <a:t>should not perish but have everlasting life.</a:t>
            </a:r>
          </a:p>
          <a:p>
            <a:pPr eaLnBrk="1" hangingPunct="1"/>
            <a:r>
              <a:rPr lang="en-US" sz="6000" dirty="0"/>
              <a:t> 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" dirty="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6096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F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70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John 3:16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72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r="13185" b="15082"/>
          <a:stretch>
            <a:fillRect/>
          </a:stretch>
        </p:blipFill>
        <p:spPr bwMode="auto">
          <a:xfrm>
            <a:off x="2819400" y="2743200"/>
            <a:ext cx="3381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1199469"/>
            <a:ext cx="8305800" cy="16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can do all things through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Christ who strengthens me.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" dirty="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800" dirty="0">
              <a:latin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40140"/>
            <a:ext cx="1066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770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Philippians 4:13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470150"/>
            <a:ext cx="66548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990600"/>
            <a:ext cx="8305800" cy="16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Comic Sans MS"/>
                <a:cs typeface="Comic Sans MS"/>
              </a:rPr>
              <a:t>onor</a:t>
            </a:r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 your father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Comic Sans MS"/>
                <a:cs typeface="Comic Sans MS"/>
              </a:rPr>
              <a:t>and your mother.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" dirty="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800" dirty="0">
              <a:latin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411540"/>
            <a:ext cx="1066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294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latin typeface="Comic Sans MS"/>
                <a:cs typeface="Comic Sans MS"/>
              </a:rPr>
              <a:t>Exodus 20:12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1295400"/>
            <a:ext cx="8305800" cy="132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latin typeface="Comic Sans MS"/>
                <a:cs typeface="Comic Sans MS"/>
              </a:rPr>
              <a:t>hou</a:t>
            </a:r>
            <a:r>
              <a:rPr lang="en-US" sz="4400" dirty="0">
                <a:solidFill>
                  <a:srgbClr val="000000"/>
                </a:solidFill>
                <a:latin typeface="Comic Sans MS"/>
                <a:cs typeface="Comic Sans MS"/>
              </a:rPr>
              <a:t> shall not steal.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" dirty="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800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944940"/>
            <a:ext cx="1066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7000" y="645789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Exodus 20:15</a:t>
            </a:r>
          </a:p>
        </p:txBody>
      </p:sp>
      <p:pic>
        <p:nvPicPr>
          <p:cNvPr id="12" name="Picture 2" descr="MCSO01704_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8862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209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88860"/>
            <a:ext cx="3617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041759"/>
            <a:ext cx="9144000" cy="342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et your light shine before men, </a:t>
            </a: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that they may see </a:t>
            </a: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your good works </a:t>
            </a:r>
          </a:p>
          <a:p>
            <a:pPr algn="ctr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Comic Sans MS"/>
                <a:cs typeface="Comic Sans MS"/>
              </a:rPr>
              <a:t>and glorify your Father in heaven.</a:t>
            </a:r>
          </a:p>
          <a:p>
            <a:pPr eaLnBrk="1" hangingPunct="1">
              <a:lnSpc>
                <a:spcPct val="119000"/>
              </a:lnSpc>
              <a:spcAft>
                <a:spcPts val="600"/>
              </a:spcAft>
            </a:pPr>
            <a:r>
              <a:rPr lang="en-US" sz="800" dirty="0">
                <a:solidFill>
                  <a:srgbClr val="000000"/>
                </a:solidFill>
                <a:latin typeface="Book Antiqua" charset="0"/>
              </a:rPr>
              <a:t> </a:t>
            </a:r>
            <a:endParaRPr lang="en-US" sz="1800" dirty="0">
              <a:latin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85800"/>
            <a:ext cx="1066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/>
                <a:ea typeface="+mn-ea"/>
                <a:cs typeface="Comic Sans MS"/>
              </a:rPr>
              <a:t>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77000" y="6217860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>
                <a:latin typeface="Arial"/>
                <a:cs typeface="Arial"/>
              </a:rPr>
              <a:t>Matthew 5:16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364051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939022"/>
            <a:ext cx="9144000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7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orange</a:t>
            </a:r>
            <a:endParaRPr lang="en-US" sz="175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3074" name="Picture 2" descr="C:\Users\Carisa\AppData\Local\Microsoft\Windows\Temporary Internet Files\Content.IE5\K65GNWMB\MCj044172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209800" cy="22098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678" y="4953000"/>
            <a:ext cx="1756197" cy="166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Carisa\AppData\Local\Microsoft\Windows\Temporary Internet Files\Content.IE5\K65GNWMB\MCj0441780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24400"/>
            <a:ext cx="1905000" cy="19050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990600"/>
            <a:ext cx="1895475" cy="121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724400"/>
            <a:ext cx="1547812" cy="195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014912"/>
            <a:ext cx="111616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410200"/>
            <a:ext cx="1971675" cy="127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026.jpg"/>
          <p:cNvPicPr>
            <a:picLocks noChangeAspect="1"/>
          </p:cNvPicPr>
          <p:nvPr/>
        </p:nvPicPr>
        <p:blipFill>
          <a:blip r:embed="rId10" cstate="print"/>
          <a:srcRect b="14286"/>
          <a:stretch>
            <a:fillRect/>
          </a:stretch>
        </p:blipFill>
        <p:spPr>
          <a:xfrm>
            <a:off x="5334000" y="990600"/>
            <a:ext cx="1244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5422227"/>
      </p:ext>
    </p:extLst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04938"/>
            <a:ext cx="24384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g</a:t>
            </a:r>
            <a:endParaRPr lang="en-US" sz="2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681883"/>
            <a:ext cx="24384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o</a:t>
            </a:r>
            <a:endParaRPr lang="en-US" sz="2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2689860"/>
            <a:ext cx="24384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o</a:t>
            </a:r>
            <a:endParaRPr lang="en-US" sz="2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605683"/>
            <a:ext cx="24384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  <a:cs typeface="Comic Sans MS"/>
              </a:rPr>
              <a:t>d</a:t>
            </a:r>
            <a:endParaRPr lang="en-US" sz="2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626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304800"/>
            <a:ext cx="4724400" cy="6096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1103055"/>
            <a:ext cx="47244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  <a:latin typeface="Comic Sans MS"/>
                <a:cs typeface="Comic Sans MS"/>
              </a:rPr>
              <a:t>Good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  <a:latin typeface="Comic Sans MS"/>
                <a:cs typeface="Comic Sans MS"/>
              </a:rPr>
              <a:t>For</a:t>
            </a:r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  <a:latin typeface="Comic Sans MS"/>
                <a:cs typeface="Comic Sans MS"/>
              </a:rPr>
              <a:t>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9900"/>
                </a:solidFill>
                <a:latin typeface="Comic Sans MS"/>
                <a:cs typeface="Comic Sans MS"/>
              </a:rPr>
              <a:t>Me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9900"/>
              </a:solidFill>
              <a:latin typeface="Comic Sans MS"/>
              <a:cs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71406"/>
            <a:ext cx="1935162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spd="slow">
        <p:push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3749</TotalTime>
  <Words>647</Words>
  <Application>Microsoft Macintosh PowerPoint</Application>
  <PresentationFormat>On-screen Show (4:3)</PresentationFormat>
  <Paragraphs>277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Carisa</dc:creator>
  <cp:lastModifiedBy>Stefanie Smith</cp:lastModifiedBy>
  <cp:revision>314</cp:revision>
  <dcterms:created xsi:type="dcterms:W3CDTF">2010-03-24T19:40:06Z</dcterms:created>
  <dcterms:modified xsi:type="dcterms:W3CDTF">2011-04-09T01:31:14Z</dcterms:modified>
</cp:coreProperties>
</file>